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1" r:id="rId2"/>
    <p:sldId id="260" r:id="rId3"/>
    <p:sldId id="268" r:id="rId4"/>
    <p:sldId id="269" r:id="rId5"/>
    <p:sldId id="258" r:id="rId6"/>
    <p:sldId id="259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6041"/>
  </p:normalViewPr>
  <p:slideViewPr>
    <p:cSldViewPr snapToGrid="0" snapToObjects="1">
      <p:cViewPr>
        <p:scale>
          <a:sx n="98" d="100"/>
          <a:sy n="98" d="100"/>
        </p:scale>
        <p:origin x="-1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87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74C0-B74D-4058-9892-9F253DD0F717}" type="datetimeFigureOut">
              <a:rPr lang="ko-KR" altLang="en-US" smtClean="0"/>
              <a:t>2018-06-01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36E2E-C10D-472C-935F-C6FC8B2DE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7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721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83F7-7133-5A49-9F58-A7261740058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2A9E-9E82-314B-AE84-5BD172B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9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4921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JAVA </a:t>
            </a:r>
            <a:r>
              <a:rPr lang="ko-KR" altLang="en-US" sz="4400" b="1" dirty="0" smtClean="0"/>
              <a:t>개발환경 세팅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595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mtClean="0"/>
              <a:t>대덕인재개발원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21959"/>
            <a:ext cx="8322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/>
              <a:t>2018.06.01</a:t>
            </a:r>
            <a:endParaRPr lang="ko-KR" altLang="en-US" sz="1100" dirty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변찬우</a:t>
            </a:r>
            <a:endParaRPr lang="en-US" sz="1100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911"/>
            <a:ext cx="9144000" cy="133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905217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JDK1.7, 1.8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Eclipse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Oracle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531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946" y="26281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/>
              <a:t>Oracle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54" y="877675"/>
            <a:ext cx="133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SQL </a:t>
            </a:r>
            <a:r>
              <a:rPr lang="en-US" sz="1400" dirty="0" smtClean="0"/>
              <a:t>developer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4854" y="121271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350" dirty="0" smtClean="0"/>
              <a:t>설치</a:t>
            </a:r>
            <a:endParaRPr lang="en-US" sz="1350" dirty="0"/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7" b="33577"/>
          <a:stretch/>
        </p:blipFill>
        <p:spPr>
          <a:xfrm>
            <a:off x="1815703" y="898551"/>
            <a:ext cx="4658365" cy="215901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6"/>
          <a:stretch/>
        </p:blipFill>
        <p:spPr>
          <a:xfrm>
            <a:off x="2040861" y="1144537"/>
            <a:ext cx="4433207" cy="221646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3" y="1399338"/>
            <a:ext cx="4522766" cy="229001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3" y="3322138"/>
            <a:ext cx="3519237" cy="168259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3" y="1944301"/>
            <a:ext cx="3161450" cy="86742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6" y="4163438"/>
            <a:ext cx="4241986" cy="244623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645977" y="288508"/>
            <a:ext cx="58560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/>
              <a:t>2) </a:t>
            </a:r>
            <a:r>
              <a:rPr lang="ko-KR" altLang="en-US" sz="1100" b="1" i="1" dirty="0" smtClean="0">
                <a:sym typeface="Wingdings"/>
              </a:rPr>
              <a:t>개발을 </a:t>
            </a:r>
            <a:r>
              <a:rPr lang="en-US" sz="1100" b="1" i="1" dirty="0" smtClean="0"/>
              <a:t>쉽게 </a:t>
            </a:r>
            <a:r>
              <a:rPr lang="ko-KR" altLang="en-US" sz="1100" b="1" i="1" dirty="0" smtClean="0"/>
              <a:t>할 수 있도록 도와주는 </a:t>
            </a:r>
            <a:r>
              <a:rPr lang="en-US" sz="1100" b="1" i="1" dirty="0" smtClean="0"/>
              <a:t>툴 </a:t>
            </a:r>
            <a:r>
              <a:rPr lang="ko-KR" altLang="en-US" sz="1100" b="1" i="1" dirty="0" smtClean="0"/>
              <a:t>세팅</a:t>
            </a:r>
          </a:p>
          <a:p>
            <a:pPr>
              <a:lnSpc>
                <a:spcPct val="150000"/>
              </a:lnSpc>
            </a:pPr>
            <a:r>
              <a:rPr lang="ko-KR" altLang="en-US" sz="1100" b="1" i="1" dirty="0"/>
              <a:t> </a:t>
            </a:r>
            <a:r>
              <a:rPr lang="ko-KR" altLang="en-US" sz="1100" b="1" i="1" dirty="0" smtClean="0"/>
              <a:t>    </a:t>
            </a:r>
            <a:r>
              <a:rPr lang="ko-KR" altLang="en-US" sz="1100" i="1" dirty="0"/>
              <a:t> </a:t>
            </a:r>
            <a:r>
              <a:rPr lang="en-US" altLang="ko-KR" sz="1100" i="1" dirty="0" smtClean="0"/>
              <a:t>-</a:t>
            </a:r>
            <a:r>
              <a:rPr lang="ko-KR" altLang="en-US" sz="1100" i="1" dirty="0" smtClean="0"/>
              <a:t> 설치는 안해도됨</a:t>
            </a:r>
            <a:r>
              <a:rPr lang="en-US" altLang="ko-KR" sz="1100" i="1" dirty="0" smtClean="0"/>
              <a:t>.</a:t>
            </a:r>
            <a:r>
              <a:rPr lang="ko-KR" altLang="en-US" sz="1100" i="1" dirty="0" smtClean="0"/>
              <a:t> 압축만 풀고 </a:t>
            </a:r>
            <a:r>
              <a:rPr lang="en-US" altLang="ko-KR" sz="1100" i="1" dirty="0" smtClean="0"/>
              <a:t>JDK1.8</a:t>
            </a:r>
            <a:r>
              <a:rPr lang="ko-KR" altLang="en-US" sz="1100" i="1" dirty="0" smtClean="0"/>
              <a:t> 경로 세팅만 해주면 됨</a:t>
            </a:r>
            <a:r>
              <a:rPr lang="en-US" altLang="ko-KR" sz="1100" i="1" dirty="0" smtClean="0"/>
              <a:t>. </a:t>
            </a:r>
            <a:r>
              <a:rPr lang="ko-KR" altLang="en-US" sz="1100" i="1" u="sng" dirty="0" smtClean="0"/>
              <a:t>이거 </a:t>
            </a:r>
            <a:r>
              <a:rPr lang="ko-KR" altLang="en-US" sz="1100" i="1" u="sng" dirty="0" smtClean="0"/>
              <a:t>때문에 </a:t>
            </a:r>
            <a:r>
              <a:rPr lang="en-US" altLang="ko-KR" sz="1100" i="1" u="sng" dirty="0" smtClean="0"/>
              <a:t>1.8</a:t>
            </a:r>
            <a:r>
              <a:rPr lang="ko-KR" altLang="en-US" sz="1100" i="1" u="sng" dirty="0" smtClean="0"/>
              <a:t>설치한거임</a:t>
            </a:r>
            <a:r>
              <a:rPr lang="en-US" altLang="ko-KR" sz="1100" i="1" dirty="0" smtClean="0"/>
              <a:t>)</a:t>
            </a:r>
            <a:endParaRPr lang="en-US" sz="1100" i="1" dirty="0"/>
          </a:p>
        </p:txBody>
      </p:sp>
      <p:cxnSp>
        <p:nvCxnSpPr>
          <p:cNvPr id="37" name="꺾인 연결선 36"/>
          <p:cNvCxnSpPr>
            <a:stCxn id="21" idx="2"/>
          </p:cNvCxnSpPr>
          <p:nvPr/>
        </p:nvCxnSpPr>
        <p:spPr>
          <a:xfrm rot="16200000" flipH="1">
            <a:off x="3634230" y="4945828"/>
            <a:ext cx="788696" cy="906513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>
            <a:stCxn id="22" idx="2"/>
          </p:cNvCxnSpPr>
          <p:nvPr/>
        </p:nvCxnSpPr>
        <p:spPr>
          <a:xfrm>
            <a:off x="3396428" y="2811727"/>
            <a:ext cx="0" cy="40812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946" y="26281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/>
              <a:t>Oracle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9736" y="877675"/>
            <a:ext cx="72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Client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4854" y="121271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350" dirty="0" smtClean="0"/>
              <a:t>설치</a:t>
            </a:r>
            <a:endParaRPr lang="en-US" sz="1350" dirty="0"/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7"/>
          <a:stretch/>
        </p:blipFill>
        <p:spPr>
          <a:xfrm>
            <a:off x="1815703" y="634632"/>
            <a:ext cx="4658365" cy="220375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4"/>
          <a:stretch/>
        </p:blipFill>
        <p:spPr>
          <a:xfrm>
            <a:off x="2040860" y="889133"/>
            <a:ext cx="4433207" cy="226534"/>
          </a:xfrm>
          <a:prstGeom prst="rect">
            <a:avLst/>
          </a:prstGeom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78" y="1147870"/>
            <a:ext cx="4720166" cy="222840"/>
          </a:xfrm>
          <a:prstGeom prst="rect">
            <a:avLst/>
          </a:prstGeom>
        </p:spPr>
      </p:pic>
      <p:pic>
        <p:nvPicPr>
          <p:cNvPr id="2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3" y="1944301"/>
            <a:ext cx="4658366" cy="351766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45977" y="330024"/>
            <a:ext cx="1524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3) </a:t>
            </a:r>
            <a:r>
              <a:rPr lang="ko-KR" altLang="en-US" sz="1100" b="1" dirty="0"/>
              <a:t>다른 곳에 접속하기</a:t>
            </a:r>
            <a:endParaRPr lang="en-US" sz="1100" b="1" dirty="0"/>
          </a:p>
        </p:txBody>
      </p:sp>
      <p:sp>
        <p:nvSpPr>
          <p:cNvPr id="26" name="Rectangle 12"/>
          <p:cNvSpPr/>
          <p:nvPr/>
        </p:nvSpPr>
        <p:spPr>
          <a:xfrm>
            <a:off x="3170753" y="384324"/>
            <a:ext cx="31284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i="1" dirty="0" smtClean="0">
                <a:solidFill>
                  <a:srgbClr val="C00000"/>
                </a:solidFill>
              </a:rPr>
              <a:t>* </a:t>
            </a:r>
            <a:r>
              <a:rPr lang="en-US" sz="900" i="1" dirty="0" smtClean="0">
                <a:solidFill>
                  <a:srgbClr val="C00000"/>
                </a:solidFill>
              </a:rPr>
              <a:t>오라클의 </a:t>
            </a:r>
            <a:r>
              <a:rPr lang="en-US" sz="900" i="1" dirty="0">
                <a:solidFill>
                  <a:srgbClr val="C00000"/>
                </a:solidFill>
              </a:rPr>
              <a:t>경우 </a:t>
            </a:r>
            <a:r>
              <a:rPr lang="en-US" sz="900" i="1" dirty="0" err="1">
                <a:solidFill>
                  <a:srgbClr val="C00000"/>
                </a:solidFill>
              </a:rPr>
              <a:t>컴퓨터가</a:t>
            </a:r>
            <a:r>
              <a:rPr lang="en-US" sz="900" i="1" dirty="0">
                <a:solidFill>
                  <a:srgbClr val="C00000"/>
                </a:solidFill>
              </a:rPr>
              <a:t> </a:t>
            </a:r>
            <a:r>
              <a:rPr lang="en-US" sz="900" i="1" dirty="0" smtClean="0">
                <a:solidFill>
                  <a:srgbClr val="C00000"/>
                </a:solidFill>
              </a:rPr>
              <a:t> 64</a:t>
            </a:r>
            <a:r>
              <a:rPr lang="en-US" sz="900" i="1" dirty="0">
                <a:solidFill>
                  <a:srgbClr val="C00000"/>
                </a:solidFill>
              </a:rPr>
              <a:t>비트여도 32비트로 설치한다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5977" y="1398797"/>
            <a:ext cx="6128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설치 과정에 나오는 버튼은 </a:t>
            </a:r>
            <a:r>
              <a:rPr lang="en-US" altLang="ko-KR" sz="1050" dirty="0" smtClean="0">
                <a:solidFill>
                  <a:schemeClr val="accent6"/>
                </a:solidFill>
              </a:rPr>
              <a:t>next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다음 </a:t>
            </a:r>
            <a:r>
              <a:rPr lang="en-US" altLang="ko-KR" sz="1050" dirty="0" smtClean="0">
                <a:solidFill>
                  <a:schemeClr val="accent6"/>
                </a:solidFill>
              </a:rPr>
              <a:t>ok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등 일반적인 흐름을 따르되 </a:t>
            </a:r>
            <a:r>
              <a:rPr lang="ko-KR" altLang="en-US" sz="1050" b="1" u="sng" dirty="0" smtClean="0">
                <a:solidFill>
                  <a:schemeClr val="accent6"/>
                </a:solidFill>
              </a:rPr>
              <a:t>경로</a:t>
            </a:r>
            <a:r>
              <a:rPr lang="ko-KR" altLang="en-US" sz="1050" dirty="0">
                <a:solidFill>
                  <a:schemeClr val="accent6"/>
                </a:solidFill>
              </a:rPr>
              <a:t>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설정은 꼭 다시 확인합니다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2196438" y="576251"/>
            <a:ext cx="245203" cy="269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>
            <a:stCxn id="2" idx="6"/>
          </p:cNvCxnSpPr>
          <p:nvPr/>
        </p:nvCxnSpPr>
        <p:spPr>
          <a:xfrm flipV="1">
            <a:off x="2441641" y="480284"/>
            <a:ext cx="875491" cy="230481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0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65" y="164840"/>
            <a:ext cx="1279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smtClean="0"/>
              <a:t>JAVA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414" y="1212717"/>
            <a:ext cx="872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 smtClean="0"/>
              <a:t>1) JDK 1.7</a:t>
            </a: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55" y="995106"/>
            <a:ext cx="5247934" cy="251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96" y="2212708"/>
            <a:ext cx="2567622" cy="18944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63" y="2212708"/>
            <a:ext cx="2485193" cy="189014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96" y="4670765"/>
            <a:ext cx="2567622" cy="196438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63" y="4670764"/>
            <a:ext cx="2485193" cy="97683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45977" y="1922689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1) </a:t>
            </a:r>
            <a:r>
              <a:rPr lang="ko-KR" altLang="en-US" sz="1100" b="1" dirty="0" smtClean="0"/>
              <a:t>설치 경로설정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77" y="4385274"/>
            <a:ext cx="3397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2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설치 중에 나오는 </a:t>
            </a:r>
            <a:r>
              <a:rPr lang="en-US" altLang="ko-KR" sz="1100" b="1" dirty="0" smtClean="0"/>
              <a:t>‘JRE’ </a:t>
            </a:r>
            <a:r>
              <a:rPr lang="ko-KR" altLang="en-US" sz="1100" b="1" dirty="0" smtClean="0"/>
              <a:t>부분은 설치 생략하고 종료 </a:t>
            </a:r>
            <a:endParaRPr lang="en-US" sz="11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0842"/>
          <a:stretch/>
        </p:blipFill>
        <p:spPr>
          <a:xfrm>
            <a:off x="1684889" y="638829"/>
            <a:ext cx="3682380" cy="3091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908" y="8776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62151" y="229522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2151" y="4791674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8674" y="659635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에서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7577" y="986363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파일을 찾아서 더블클릭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5977" y="325982"/>
            <a:ext cx="3334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JAVA</a:t>
            </a:r>
            <a:r>
              <a:rPr lang="ko-KR" altLang="en-US" sz="1100" dirty="0" smtClean="0"/>
              <a:t>를</a:t>
            </a:r>
            <a:r>
              <a:rPr lang="en-US" sz="1100" dirty="0" smtClean="0"/>
              <a:t> </a:t>
            </a:r>
            <a:r>
              <a:rPr lang="ko-KR" altLang="en-US" sz="1100" dirty="0" smtClean="0"/>
              <a:t>구동</a:t>
            </a:r>
            <a:r>
              <a:rPr lang="en-US" altLang="ko-KR" sz="1100" dirty="0" smtClean="0"/>
              <a:t>(JRE) </a:t>
            </a:r>
            <a:r>
              <a:rPr lang="en-US" altLang="ko-KR" sz="1100" dirty="0"/>
              <a:t>+</a:t>
            </a:r>
            <a:r>
              <a:rPr lang="ko-KR" altLang="en-US" sz="1100" dirty="0" smtClean="0"/>
              <a:t> 개발하기 위해 </a:t>
            </a:r>
            <a:r>
              <a:rPr lang="en-US" altLang="ko-KR" sz="1100" dirty="0" smtClean="0"/>
              <a:t>JDK</a:t>
            </a:r>
            <a:r>
              <a:rPr lang="ko-KR" altLang="en-US" sz="1100" dirty="0" smtClean="0"/>
              <a:t>를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설치합니다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645977" y="1350157"/>
            <a:ext cx="6128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설치 과정에 나오는 버튼은 </a:t>
            </a:r>
            <a:r>
              <a:rPr lang="en-US" altLang="ko-KR" sz="1050" dirty="0" smtClean="0">
                <a:solidFill>
                  <a:schemeClr val="accent6"/>
                </a:solidFill>
              </a:rPr>
              <a:t>next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다음 </a:t>
            </a:r>
            <a:r>
              <a:rPr lang="en-US" altLang="ko-KR" sz="1050" dirty="0" smtClean="0">
                <a:solidFill>
                  <a:schemeClr val="accent6"/>
                </a:solidFill>
              </a:rPr>
              <a:t>ok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등 일반적인 흐름을 따르되 </a:t>
            </a:r>
            <a:r>
              <a:rPr lang="ko-KR" altLang="en-US" sz="1050" b="1" u="sng" dirty="0" smtClean="0">
                <a:solidFill>
                  <a:schemeClr val="accent6"/>
                </a:solidFill>
              </a:rPr>
              <a:t>경로</a:t>
            </a:r>
            <a:r>
              <a:rPr lang="ko-KR" altLang="en-US" sz="1050" dirty="0">
                <a:solidFill>
                  <a:schemeClr val="accent6"/>
                </a:solidFill>
              </a:rPr>
              <a:t>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설정은 꼭 다시 확인합니다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65" y="164840"/>
            <a:ext cx="1279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smtClean="0"/>
              <a:t>JAVA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414" y="1212717"/>
            <a:ext cx="872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 smtClean="0"/>
              <a:t>1) JDK 1.7</a:t>
            </a: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5977" y="1922689"/>
            <a:ext cx="2364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3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고급시스템정보 </a:t>
            </a:r>
            <a:r>
              <a:rPr lang="en-US" altLang="ko-KR" sz="1100" b="1" dirty="0" smtClean="0"/>
              <a:t>&gt;</a:t>
            </a:r>
            <a:r>
              <a:rPr lang="ko-KR" altLang="en-US" sz="1100" b="1" dirty="0" smtClean="0"/>
              <a:t>  환경변수 등록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77" y="4385274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4) </a:t>
            </a:r>
            <a:r>
              <a:rPr lang="ko-KR" altLang="en-US" sz="1100" b="1" dirty="0"/>
              <a:t>환경변수 </a:t>
            </a:r>
            <a:r>
              <a:rPr lang="ko-KR" altLang="en-US" sz="1100" b="1" dirty="0" smtClean="0"/>
              <a:t>경로설정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908" y="8776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19" y="4670765"/>
            <a:ext cx="2032372" cy="193153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6" b="10028"/>
          <a:stretch/>
        </p:blipFill>
        <p:spPr>
          <a:xfrm>
            <a:off x="3851759" y="4670764"/>
            <a:ext cx="1672393" cy="194614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208" b="11139"/>
          <a:stretch/>
        </p:blipFill>
        <p:spPr>
          <a:xfrm>
            <a:off x="3851759" y="2212708"/>
            <a:ext cx="1661104" cy="192215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34" y="2212709"/>
            <a:ext cx="3111744" cy="78391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6" y="2212709"/>
            <a:ext cx="1722686" cy="192215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207194" y="5643539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2276" y="4741839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6" y="4694753"/>
            <a:ext cx="1722686" cy="192215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344251" y="6132307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891" y="2697787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5977" y="325982"/>
            <a:ext cx="5383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설치한 </a:t>
            </a:r>
            <a:r>
              <a:rPr lang="en-US" altLang="ko-KR" sz="1100" dirty="0" smtClean="0"/>
              <a:t>JDK</a:t>
            </a:r>
            <a:r>
              <a:rPr lang="ko-KR" altLang="en-US" sz="1100" dirty="0" smtClean="0"/>
              <a:t>를 윈도우 </a:t>
            </a:r>
            <a:r>
              <a:rPr lang="en-US" altLang="ko-KR" sz="1100" dirty="0" smtClean="0"/>
              <a:t>OS</a:t>
            </a:r>
            <a:r>
              <a:rPr lang="ko-KR" altLang="en-US" sz="1100" dirty="0" smtClean="0"/>
              <a:t>가 인지할 수 있도록 </a:t>
            </a:r>
            <a:endParaRPr lang="en-US" altLang="ko-KR" sz="1100" dirty="0" smtClean="0"/>
          </a:p>
          <a:p>
            <a:r>
              <a:rPr lang="ko-KR" altLang="en-US" sz="1100" dirty="0" smtClean="0"/>
              <a:t>고급시스템정보 창에 환경 변수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새로 만들기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로 저장하고 그 경로</a:t>
            </a:r>
            <a:r>
              <a:rPr lang="en-US" altLang="ko-KR" sz="1100" dirty="0" smtClean="0"/>
              <a:t>(path)</a:t>
            </a:r>
            <a:r>
              <a:rPr lang="ko-KR" altLang="en-US" sz="1100" dirty="0" smtClean="0"/>
              <a:t>를 설정합니다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1645977" y="808425"/>
            <a:ext cx="6946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윈도우 버튼  </a:t>
            </a:r>
            <a:r>
              <a:rPr lang="en-US" altLang="ko-KR" sz="1050" dirty="0" smtClean="0">
                <a:solidFill>
                  <a:schemeClr val="accent6"/>
                </a:solidFill>
              </a:rPr>
              <a:t>&gt;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컴퓨터 </a:t>
            </a:r>
            <a:r>
              <a:rPr lang="en-US" altLang="ko-KR" sz="1050" dirty="0" smtClean="0">
                <a:solidFill>
                  <a:schemeClr val="accent6"/>
                </a:solidFill>
              </a:rPr>
              <a:t>-&gt;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마우스 오른쪽 </a:t>
            </a:r>
            <a:r>
              <a:rPr lang="en-US" altLang="ko-KR" sz="1050" dirty="0" smtClean="0">
                <a:solidFill>
                  <a:schemeClr val="accent6"/>
                </a:solidFill>
              </a:rPr>
              <a:t>-&gt;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속성으로 이동하면 </a:t>
            </a:r>
            <a:r>
              <a:rPr lang="en-US" altLang="ko-KR" sz="1050" dirty="0" smtClean="0">
                <a:solidFill>
                  <a:schemeClr val="accent6"/>
                </a:solidFill>
              </a:rPr>
              <a:t>-&gt;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컴퓨터에 대한 기본정보를 볼 수 있는 창이 뜹니다</a:t>
            </a:r>
            <a:r>
              <a:rPr lang="en-US" altLang="ko-KR" sz="1050" dirty="0" smtClean="0">
                <a:solidFill>
                  <a:schemeClr val="accent6"/>
                </a:solidFill>
              </a:rPr>
              <a:t>.</a:t>
            </a:r>
            <a:r>
              <a:rPr lang="ko-KR" altLang="en-US" sz="1050" dirty="0" smtClean="0">
                <a:solidFill>
                  <a:schemeClr val="accent6"/>
                </a:solidFill>
              </a:rPr>
              <a:t> 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0408" y="1085759"/>
            <a:ext cx="5703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6"/>
                </a:solidFill>
              </a:rPr>
              <a:t>//‘</a:t>
            </a:r>
            <a:r>
              <a:rPr lang="ko-KR" altLang="en-US" sz="1050" dirty="0" smtClean="0">
                <a:solidFill>
                  <a:schemeClr val="accent6"/>
                </a:solidFill>
              </a:rPr>
              <a:t>컴퓨터에 대한 기본정보를 볼 수 있는 창</a:t>
            </a:r>
            <a:r>
              <a:rPr lang="en-US" altLang="ko-KR" sz="1050" dirty="0" smtClean="0">
                <a:solidFill>
                  <a:schemeClr val="accent6"/>
                </a:solidFill>
              </a:rPr>
              <a:t>’</a:t>
            </a:r>
            <a:r>
              <a:rPr lang="ko-KR" altLang="en-US" sz="1050" dirty="0" smtClean="0">
                <a:solidFill>
                  <a:schemeClr val="accent6"/>
                </a:solidFill>
              </a:rPr>
              <a:t> 왼편에 있는 </a:t>
            </a:r>
            <a:r>
              <a:rPr lang="ko-KR" altLang="en-US" sz="1050" b="1" dirty="0"/>
              <a:t>고급시스템정보</a:t>
            </a:r>
            <a:r>
              <a:rPr lang="ko-KR" altLang="en-US" sz="1050" dirty="0" smtClean="0">
                <a:solidFill>
                  <a:schemeClr val="accent6"/>
                </a:solidFill>
              </a:rPr>
              <a:t> </a:t>
            </a:r>
            <a:r>
              <a:rPr lang="ko-KR" altLang="en-US" sz="1050" dirty="0">
                <a:solidFill>
                  <a:schemeClr val="accent6"/>
                </a:solidFill>
              </a:rPr>
              <a:t> </a:t>
            </a:r>
            <a:r>
              <a:rPr lang="ko-KR" altLang="en-US" sz="1050" dirty="0" smtClean="0">
                <a:solidFill>
                  <a:schemeClr val="accent6"/>
                </a:solidFill>
              </a:rPr>
              <a:t>페이지로 이동합니다</a:t>
            </a:r>
            <a:r>
              <a:rPr lang="en-US" altLang="ko-KR" sz="1050" dirty="0" smtClean="0">
                <a:solidFill>
                  <a:schemeClr val="accent6"/>
                </a:solidFill>
              </a:rPr>
              <a:t>.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2861809" y="3715027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43" name="타원 42"/>
          <p:cNvSpPr/>
          <p:nvPr/>
        </p:nvSpPr>
        <p:spPr>
          <a:xfrm>
            <a:off x="4036804" y="3639443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974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65" y="164840"/>
            <a:ext cx="1279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smtClean="0"/>
              <a:t>JAVA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414" y="1212717"/>
            <a:ext cx="872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 smtClean="0"/>
              <a:t>1) JDK 1.7</a:t>
            </a: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5977" y="192268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5)</a:t>
            </a:r>
            <a:r>
              <a:rPr lang="ko-KR" altLang="en-US" sz="1100" b="1" dirty="0" smtClean="0"/>
              <a:t> 설치 확인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908" y="8776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5" y="2247900"/>
            <a:ext cx="5036833" cy="2280830"/>
          </a:xfrm>
          <a:prstGeom prst="rect">
            <a:avLst/>
          </a:prstGeom>
        </p:spPr>
      </p:pic>
      <p:sp>
        <p:nvSpPr>
          <p:cNvPr id="17" name="Rounded Rectangle 7"/>
          <p:cNvSpPr/>
          <p:nvPr/>
        </p:nvSpPr>
        <p:spPr>
          <a:xfrm>
            <a:off x="3127293" y="2994994"/>
            <a:ext cx="1799956" cy="20922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83285" y="2962063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작성 후 </a:t>
            </a:r>
            <a:r>
              <a:rPr lang="ko-KR" altLang="en-US" sz="1100" b="1" i="1" dirty="0" err="1" smtClean="0">
                <a:solidFill>
                  <a:srgbClr val="C00000"/>
                </a:solidFill>
                <a:sym typeface="Wingdings" pitchFamily="2" charset="2"/>
              </a:rPr>
              <a:t>엔터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3127293" y="3753752"/>
            <a:ext cx="1799956" cy="20922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83285" y="3720821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>
                <a:solidFill>
                  <a:srgbClr val="C00000"/>
                </a:solidFill>
                <a:sym typeface="Wingdings" pitchFamily="2" charset="2"/>
              </a:rPr>
              <a:t>작성 후 </a:t>
            </a:r>
            <a:r>
              <a:rPr lang="ko-KR" altLang="en-US" sz="1100" b="1" i="1" dirty="0" err="1">
                <a:solidFill>
                  <a:srgbClr val="C00000"/>
                </a:solidFill>
                <a:sym typeface="Wingdings" pitchFamily="2" charset="2"/>
              </a:rPr>
              <a:t>엔터</a:t>
            </a:r>
            <a:endParaRPr lang="en-US" altLang="ko-KR" sz="11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5977" y="325982"/>
            <a:ext cx="6441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설치한 </a:t>
            </a:r>
            <a:r>
              <a:rPr lang="en-US" altLang="ko-KR" sz="1100" dirty="0" smtClean="0"/>
              <a:t>JDK</a:t>
            </a:r>
            <a:r>
              <a:rPr lang="ko-KR" altLang="en-US" sz="1100" dirty="0" smtClean="0"/>
              <a:t>를 윈도우 </a:t>
            </a:r>
            <a:r>
              <a:rPr lang="en-US" altLang="ko-KR" sz="1100" dirty="0" smtClean="0"/>
              <a:t>OS</a:t>
            </a:r>
            <a:r>
              <a:rPr lang="ko-KR" altLang="en-US" sz="1100" dirty="0" smtClean="0"/>
              <a:t>가 인지할 수 있도록 </a:t>
            </a:r>
            <a:endParaRPr lang="en-US" altLang="ko-KR" sz="1100" dirty="0" smtClean="0"/>
          </a:p>
          <a:p>
            <a:r>
              <a:rPr lang="ko-KR" altLang="en-US" sz="1100" dirty="0" smtClean="0"/>
              <a:t>고급시스템정보 창에 환경 변수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새로 만들기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로 저장하고 그 경로</a:t>
            </a:r>
            <a:r>
              <a:rPr lang="en-US" altLang="ko-KR" sz="1100" dirty="0" smtClean="0"/>
              <a:t>(path)</a:t>
            </a:r>
            <a:r>
              <a:rPr lang="ko-KR" altLang="en-US" sz="1100" dirty="0" smtClean="0"/>
              <a:t>를 설정이 </a:t>
            </a:r>
            <a:r>
              <a:rPr lang="ko-KR" altLang="en-US" sz="1100" u="sng" dirty="0"/>
              <a:t>올바른지 확인합니다</a:t>
            </a:r>
            <a:endParaRPr lang="en-US" sz="11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1645977" y="808425"/>
            <a:ext cx="27366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u="sng" dirty="0">
                <a:solidFill>
                  <a:schemeClr val="accent6"/>
                </a:solidFill>
              </a:rPr>
              <a:t>윈도우 버튼 </a:t>
            </a:r>
            <a:r>
              <a:rPr lang="en-US" altLang="ko-KR" sz="1050" u="sng" dirty="0">
                <a:solidFill>
                  <a:schemeClr val="accent6"/>
                </a:solidFill>
              </a:rPr>
              <a:t>&gt; </a:t>
            </a:r>
            <a:r>
              <a:rPr lang="ko-KR" altLang="en-US" sz="1050" u="sng" dirty="0">
                <a:solidFill>
                  <a:schemeClr val="accent6"/>
                </a:solidFill>
              </a:rPr>
              <a:t>실행 </a:t>
            </a:r>
            <a:r>
              <a:rPr lang="en-US" altLang="ko-KR" sz="1050" u="sng" dirty="0">
                <a:solidFill>
                  <a:schemeClr val="accent6"/>
                </a:solidFill>
              </a:rPr>
              <a:t>&gt; </a:t>
            </a:r>
            <a:r>
              <a:rPr lang="en-US" altLang="ko-KR" sz="1050" u="sng" dirty="0" smtClean="0">
                <a:solidFill>
                  <a:schemeClr val="accent6"/>
                </a:solidFill>
              </a:rPr>
              <a:t>CMD(</a:t>
            </a:r>
            <a:r>
              <a:rPr lang="ko-KR" altLang="en-US" sz="1050" u="sng" dirty="0">
                <a:solidFill>
                  <a:schemeClr val="accent6"/>
                </a:solidFill>
              </a:rPr>
              <a:t>명령 </a:t>
            </a:r>
            <a:r>
              <a:rPr lang="ko-KR" altLang="en-US" sz="1050" u="sng" dirty="0" err="1">
                <a:solidFill>
                  <a:schemeClr val="accent6"/>
                </a:solidFill>
              </a:rPr>
              <a:t>프롬포트</a:t>
            </a:r>
            <a:r>
              <a:rPr lang="en-US" altLang="ko-KR" sz="1050" u="sng" dirty="0">
                <a:solidFill>
                  <a:schemeClr val="accent6"/>
                </a:solidFill>
              </a:rPr>
              <a:t>)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5" y="164840"/>
            <a:ext cx="1279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smtClean="0"/>
              <a:t>JAVA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908" y="8776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414" y="1212717"/>
            <a:ext cx="872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/>
              <a:t>2</a:t>
            </a:r>
            <a:r>
              <a:rPr lang="en-US" altLang="ko-KR" sz="1350" dirty="0" smtClean="0"/>
              <a:t>) JDK 1.8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45977" y="1922689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1) </a:t>
            </a:r>
            <a:r>
              <a:rPr lang="ko-KR" altLang="en-US" sz="1100" b="1" dirty="0" smtClean="0"/>
              <a:t>경로설정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45977" y="4385274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2</a:t>
            </a:r>
            <a:r>
              <a:rPr lang="en-US" altLang="ko-KR" sz="1100" b="1" dirty="0" smtClean="0"/>
              <a:t>) JRE</a:t>
            </a:r>
            <a:r>
              <a:rPr lang="ko-KR" altLang="en-US" sz="1100" b="1" dirty="0" smtClean="0"/>
              <a:t>는 설치 생략 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62151" y="229522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12" y="2184299"/>
            <a:ext cx="2612607" cy="19870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96" y="2208180"/>
            <a:ext cx="2567622" cy="1963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96" y="4670763"/>
            <a:ext cx="2593198" cy="19643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45977" y="325982"/>
            <a:ext cx="3725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SQL </a:t>
            </a:r>
            <a:r>
              <a:rPr lang="en-US" altLang="ko-KR" sz="1100" dirty="0" smtClean="0"/>
              <a:t>developer</a:t>
            </a:r>
            <a:r>
              <a:rPr lang="ko-KR" altLang="en-US" sz="1100" dirty="0" smtClean="0"/>
              <a:t>에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사용하기 위해 </a:t>
            </a:r>
            <a:r>
              <a:rPr lang="en-US" altLang="ko-KR" sz="1100" dirty="0"/>
              <a:t>JDK 1.8</a:t>
            </a:r>
            <a:r>
              <a:rPr lang="ko-KR" altLang="en-US" sz="1100" dirty="0"/>
              <a:t>은 </a:t>
            </a:r>
            <a:r>
              <a:rPr lang="ko-KR" altLang="en-US" sz="1100" dirty="0" smtClean="0"/>
              <a:t>추가 설치한다     </a:t>
            </a:r>
            <a:endParaRPr lang="en-US" sz="1100" dirty="0"/>
          </a:p>
        </p:txBody>
      </p:sp>
      <p:pic>
        <p:nvPicPr>
          <p:cNvPr id="3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55" y="995105"/>
            <a:ext cx="5247934" cy="242374"/>
          </a:xfrm>
          <a:prstGeom prst="rect">
            <a:avLst/>
          </a:prstGeom>
        </p:spPr>
      </p:pic>
      <p:pic>
        <p:nvPicPr>
          <p:cNvPr id="34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0842"/>
          <a:stretch/>
        </p:blipFill>
        <p:spPr>
          <a:xfrm>
            <a:off x="1684889" y="638828"/>
            <a:ext cx="3682380" cy="3091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78674" y="659634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에서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7577" y="986362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파일을 찾아서 더블클릭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5977" y="1350157"/>
            <a:ext cx="6128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설치 과정에 나오는 버튼은 </a:t>
            </a:r>
            <a:r>
              <a:rPr lang="en-US" altLang="ko-KR" sz="1050" dirty="0" smtClean="0">
                <a:solidFill>
                  <a:schemeClr val="accent6"/>
                </a:solidFill>
              </a:rPr>
              <a:t>next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다음 </a:t>
            </a:r>
            <a:r>
              <a:rPr lang="en-US" altLang="ko-KR" sz="1050" dirty="0" smtClean="0">
                <a:solidFill>
                  <a:schemeClr val="accent6"/>
                </a:solidFill>
              </a:rPr>
              <a:t>ok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등 일반적인 흐름을 따르되 </a:t>
            </a:r>
            <a:r>
              <a:rPr lang="ko-KR" altLang="en-US" sz="1050" b="1" u="sng" dirty="0" smtClean="0">
                <a:solidFill>
                  <a:schemeClr val="accent6"/>
                </a:solidFill>
              </a:rPr>
              <a:t>경로</a:t>
            </a:r>
            <a:r>
              <a:rPr lang="ko-KR" altLang="en-US" sz="1050" dirty="0">
                <a:solidFill>
                  <a:schemeClr val="accent6"/>
                </a:solidFill>
              </a:rPr>
              <a:t>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설정은 꼭 다시 확인합니다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4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765" y="164840"/>
            <a:ext cx="1279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smtClean="0"/>
              <a:t>JAVA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43752" y="877675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COMPILE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078" y="1212717"/>
            <a:ext cx="509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 smtClean="0"/>
              <a:t>.java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9" y="1725827"/>
            <a:ext cx="3605510" cy="341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33" y="1725827"/>
            <a:ext cx="3581150" cy="2052687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5414933" y="4640093"/>
            <a:ext cx="3581150" cy="1780401"/>
          </a:xfrm>
          <a:prstGeom prst="roundRect">
            <a:avLst>
              <a:gd name="adj" fmla="val 9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404</a:t>
            </a:r>
            <a:endParaRPr lang="ko-KR" alt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5977" y="761423"/>
            <a:ext cx="5360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ko-KR" altLang="en-US" sz="1100" b="1" dirty="0" smtClean="0"/>
              <a:t>바탕화면에서 메모장 열기</a:t>
            </a:r>
            <a:endParaRPr lang="en-US" altLang="ko-KR" sz="1100" b="1" dirty="0" smtClean="0"/>
          </a:p>
          <a:p>
            <a:pPr marL="171450" indent="-171450">
              <a:buFont typeface="Wingdings"/>
              <a:buChar char="Ø"/>
            </a:pPr>
            <a:r>
              <a:rPr lang="ko-KR" altLang="en-US" sz="1100" b="1" dirty="0" smtClean="0"/>
              <a:t>메모장으로 기본 </a:t>
            </a:r>
            <a:r>
              <a:rPr lang="en-US" altLang="ko-KR" sz="1100" b="1" dirty="0" smtClean="0"/>
              <a:t>“Hello Java”</a:t>
            </a:r>
            <a:r>
              <a:rPr lang="ko-KR" altLang="en-US" sz="1100" b="1" dirty="0" smtClean="0"/>
              <a:t>를 출력할 수 있는 기본코드 작성 후 </a:t>
            </a:r>
            <a:r>
              <a:rPr lang="en-US" altLang="ko-KR" sz="1100" b="1" dirty="0" smtClean="0"/>
              <a:t>Hello.java</a:t>
            </a:r>
            <a:r>
              <a:rPr lang="ko-KR" altLang="en-US" sz="1100" b="1" dirty="0" smtClean="0"/>
              <a:t>로 저장</a:t>
            </a:r>
            <a:endParaRPr lang="en-US" altLang="ko-KR" sz="1100" b="1" dirty="0"/>
          </a:p>
          <a:p>
            <a:pPr marL="171450" indent="-171450">
              <a:buFont typeface="Wingdings"/>
              <a:buChar char="Ø"/>
            </a:pPr>
            <a:r>
              <a:rPr lang="ko-KR" altLang="en-US" sz="1100" b="1" dirty="0" smtClean="0"/>
              <a:t>작성된 코드를 </a:t>
            </a:r>
            <a:r>
              <a:rPr lang="en-US" altLang="ko-KR" sz="1100" b="1" dirty="0" smtClean="0"/>
              <a:t>CMD</a:t>
            </a:r>
            <a:r>
              <a:rPr lang="ko-KR" altLang="en-US" sz="1100" b="1" dirty="0" smtClean="0"/>
              <a:t>에서</a:t>
            </a:r>
            <a:r>
              <a:rPr lang="en-US" altLang="ko-KR" sz="1100" b="1" dirty="0" smtClean="0"/>
              <a:t> </a:t>
            </a:r>
            <a:r>
              <a:rPr lang="en-US" altLang="ko-KR" sz="1100" b="1" dirty="0" err="1" smtClean="0"/>
              <a:t>javac</a:t>
            </a:r>
            <a:r>
              <a:rPr lang="ko-KR" altLang="en-US" sz="1100" b="1" dirty="0" smtClean="0"/>
              <a:t>로 실행 하면 </a:t>
            </a:r>
            <a:r>
              <a:rPr lang="en-US" altLang="ko-KR" sz="1100" b="1" dirty="0" err="1" smtClean="0"/>
              <a:t>Hello.class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파일이 생성됨</a:t>
            </a:r>
            <a:endParaRPr lang="en-US" altLang="ko-KR" sz="1100" b="1" u="sng" dirty="0" smtClean="0">
              <a:solidFill>
                <a:srgbClr val="C00000"/>
              </a:solidFill>
            </a:endParaRPr>
          </a:p>
          <a:p>
            <a:pPr marL="171450" indent="-171450">
              <a:buFont typeface="Wingdings"/>
              <a:buChar char="Ø"/>
            </a:pPr>
            <a:r>
              <a:rPr lang="en-US" altLang="ko-KR" sz="1100" b="1" dirty="0" smtClean="0"/>
              <a:t>CMD</a:t>
            </a:r>
            <a:r>
              <a:rPr lang="ko-KR" altLang="en-US" sz="1100" b="1" dirty="0" smtClean="0"/>
              <a:t>에서 기본코드에서 정의한 </a:t>
            </a:r>
            <a:r>
              <a:rPr lang="en-US" altLang="ko-KR" sz="1100" b="1" dirty="0" smtClean="0"/>
              <a:t>class</a:t>
            </a:r>
            <a:r>
              <a:rPr lang="ko-KR" altLang="en-US" sz="1100" b="1" dirty="0" smtClean="0"/>
              <a:t>인 </a:t>
            </a:r>
            <a:r>
              <a:rPr lang="en-US" altLang="ko-KR" sz="1100" b="1" dirty="0" smtClean="0"/>
              <a:t>Hello</a:t>
            </a:r>
            <a:r>
              <a:rPr lang="ko-KR" altLang="en-US" sz="1100" b="1" dirty="0" smtClean="0"/>
              <a:t>를 명령하면 </a:t>
            </a:r>
            <a:r>
              <a:rPr lang="en-US" altLang="ko-KR" sz="1100" b="1" dirty="0"/>
              <a:t>“Hello </a:t>
            </a:r>
            <a:r>
              <a:rPr lang="en-US" altLang="ko-KR" sz="1100" b="1" dirty="0" smtClean="0"/>
              <a:t>Java”</a:t>
            </a:r>
            <a:r>
              <a:rPr lang="ko-KR" altLang="en-US" sz="1100" b="1" dirty="0" smtClean="0"/>
              <a:t>가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출력됨</a:t>
            </a:r>
            <a:endParaRPr lang="en-US" sz="1100" b="1" dirty="0"/>
          </a:p>
        </p:txBody>
      </p:sp>
      <p:sp>
        <p:nvSpPr>
          <p:cNvPr id="4" name="타원 3"/>
          <p:cNvSpPr/>
          <p:nvPr/>
        </p:nvSpPr>
        <p:spPr>
          <a:xfrm>
            <a:off x="4342430" y="1730951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4" name="타원 13"/>
          <p:cNvSpPr/>
          <p:nvPr/>
        </p:nvSpPr>
        <p:spPr>
          <a:xfrm>
            <a:off x="3029196" y="4535581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5" name="타원 14"/>
          <p:cNvSpPr/>
          <p:nvPr/>
        </p:nvSpPr>
        <p:spPr>
          <a:xfrm>
            <a:off x="6667341" y="1730951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3</a:t>
            </a:r>
            <a:endParaRPr lang="ko-KR" altLang="en-US" sz="1200" dirty="0"/>
          </a:p>
        </p:txBody>
      </p:sp>
      <p:sp>
        <p:nvSpPr>
          <p:cNvPr id="16" name="타원 15"/>
          <p:cNvSpPr/>
          <p:nvPr/>
        </p:nvSpPr>
        <p:spPr>
          <a:xfrm>
            <a:off x="6667341" y="4535581"/>
            <a:ext cx="209025" cy="209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5977" y="325982"/>
            <a:ext cx="221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dirty="0" smtClean="0"/>
              <a:t>MD</a:t>
            </a:r>
            <a:r>
              <a:rPr lang="ko-KR" altLang="en-US" sz="1100" dirty="0" smtClean="0"/>
              <a:t>에서 설치된</a:t>
            </a:r>
            <a:r>
              <a:rPr lang="en-US" altLang="ko-KR" sz="1100" dirty="0" smtClean="0"/>
              <a:t> JDK</a:t>
            </a:r>
            <a:r>
              <a:rPr lang="ko-KR" altLang="en-US" sz="1100" dirty="0" smtClean="0"/>
              <a:t>를 활용하여</a:t>
            </a:r>
            <a:r>
              <a:rPr lang="en-US" altLang="ko-KR" sz="1100" dirty="0" smtClean="0"/>
              <a:t> </a:t>
            </a:r>
          </a:p>
          <a:p>
            <a:r>
              <a:rPr lang="en-US" altLang="ko-KR" sz="1100" dirty="0" smtClean="0"/>
              <a:t>JAVA </a:t>
            </a:r>
            <a:r>
              <a:rPr lang="ko-KR" altLang="en-US" sz="1100" dirty="0" smtClean="0"/>
              <a:t>프로그래밍을 해본다</a:t>
            </a:r>
            <a:endParaRPr lang="en-US" sz="1100" dirty="0"/>
          </a:p>
        </p:txBody>
      </p:sp>
      <p:cxnSp>
        <p:nvCxnSpPr>
          <p:cNvPr id="19" name="직선 화살표 연결선 18"/>
          <p:cNvCxnSpPr>
            <a:stCxn id="3" idx="2"/>
          </p:cNvCxnSpPr>
          <p:nvPr/>
        </p:nvCxnSpPr>
        <p:spPr>
          <a:xfrm>
            <a:off x="7205508" y="3778514"/>
            <a:ext cx="0" cy="6086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953323" y="569512"/>
            <a:ext cx="288711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50" b="1" u="sng" dirty="0" smtClean="0">
                <a:solidFill>
                  <a:srgbClr val="C00000"/>
                </a:solidFill>
                <a:sym typeface="Wingdings" pitchFamily="2" charset="2"/>
              </a:rPr>
              <a:t>Java </a:t>
            </a:r>
            <a:r>
              <a:rPr lang="ko-KR" altLang="en-US" sz="1050" b="1" u="sng" dirty="0" smtClean="0">
                <a:solidFill>
                  <a:srgbClr val="C00000"/>
                </a:solidFill>
                <a:sym typeface="Wingdings" pitchFamily="2" charset="2"/>
              </a:rPr>
              <a:t>언어로 작성한 코드를 </a:t>
            </a:r>
            <a:endParaRPr lang="en-US" altLang="ko-KR" sz="105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r">
              <a:lnSpc>
                <a:spcPct val="150000"/>
              </a:lnSpc>
            </a:pPr>
            <a:r>
              <a:rPr lang="ko-KR" altLang="en-US" sz="1050" b="1" u="sng" dirty="0" smtClean="0">
                <a:solidFill>
                  <a:srgbClr val="C00000"/>
                </a:solidFill>
                <a:sym typeface="Wingdings" pitchFamily="2" charset="2"/>
              </a:rPr>
              <a:t>컴퓨터가 알아들을 </a:t>
            </a:r>
            <a:r>
              <a:rPr lang="ko-KR" altLang="en-US" sz="1050" b="1" u="sng" dirty="0">
                <a:solidFill>
                  <a:srgbClr val="C00000"/>
                </a:solidFill>
                <a:sym typeface="Wingdings" pitchFamily="2" charset="2"/>
              </a:rPr>
              <a:t>수 </a:t>
            </a:r>
            <a:r>
              <a:rPr lang="ko-KR" altLang="en-US" sz="1050" b="1" u="sng" dirty="0" smtClean="0">
                <a:solidFill>
                  <a:srgbClr val="C00000"/>
                </a:solidFill>
                <a:sym typeface="Wingdings" pitchFamily="2" charset="2"/>
              </a:rPr>
              <a:t>있는</a:t>
            </a:r>
            <a:endParaRPr lang="en-US" altLang="ko-KR" sz="105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r">
              <a:lnSpc>
                <a:spcPct val="150000"/>
              </a:lnSpc>
            </a:pPr>
            <a:r>
              <a:rPr lang="ko-KR" altLang="en-US" sz="1050" b="1" u="sng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ko-KR" sz="1050" b="1" u="sng" dirty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en-US" altLang="ko-KR" sz="1050" b="1" u="sng" dirty="0" smtClean="0">
                <a:solidFill>
                  <a:srgbClr val="C00000"/>
                </a:solidFill>
                <a:sym typeface="Wingdings" pitchFamily="2" charset="2"/>
              </a:rPr>
              <a:t>                                       </a:t>
            </a:r>
            <a:r>
              <a:rPr lang="ko-KR" altLang="en-US" sz="1050" b="1" u="sng" dirty="0" smtClean="0">
                <a:solidFill>
                  <a:srgbClr val="C00000"/>
                </a:solidFill>
                <a:sym typeface="Wingdings" pitchFamily="2" charset="2"/>
              </a:rPr>
              <a:t>언어로 </a:t>
            </a:r>
            <a:r>
              <a:rPr lang="ko-KR" altLang="en-US" sz="1050" b="1" u="sng" dirty="0">
                <a:solidFill>
                  <a:srgbClr val="C00000"/>
                </a:solidFill>
                <a:sym typeface="Wingdings" pitchFamily="2" charset="2"/>
              </a:rPr>
              <a:t>컴파일 한 거임 </a:t>
            </a:r>
            <a:r>
              <a:rPr lang="en-US" altLang="ko-KR" sz="1050" b="1" u="sng" dirty="0">
                <a:solidFill>
                  <a:srgbClr val="C00000"/>
                </a:solidFill>
                <a:sym typeface="Wingdings" pitchFamily="2" charset="2"/>
              </a:rPr>
              <a:t>!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1848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9438" y="8776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smtClean="0"/>
              <a:t>설치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619" y="262814"/>
            <a:ext cx="146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/>
              <a:t>Eclipse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0842"/>
          <a:stretch/>
        </p:blipFill>
        <p:spPr>
          <a:xfrm>
            <a:off x="1684889" y="891274"/>
            <a:ext cx="3682380" cy="309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7" y="1278160"/>
            <a:ext cx="4891075" cy="220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13" y="2621380"/>
            <a:ext cx="3080375" cy="379546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0" y="2248290"/>
            <a:ext cx="4954050" cy="230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02842" y="6000841"/>
            <a:ext cx="1759137" cy="20922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45112" y="596791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변경 </a:t>
            </a:r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977" y="1922689"/>
            <a:ext cx="2048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1) </a:t>
            </a:r>
            <a:r>
              <a:rPr lang="ko-KR" altLang="en-US" sz="1100" b="1" dirty="0" smtClean="0"/>
              <a:t>압축 풀고 해당 경로로 가서</a:t>
            </a:r>
            <a:r>
              <a:rPr lang="en-US" altLang="ko-KR" sz="1100" b="1" dirty="0" smtClean="0"/>
              <a:t>,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27314" y="91208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에서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7577" y="1238808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파일을 찾아서 압축풀기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55" y="2590446"/>
            <a:ext cx="15215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파일을 찾아서         </a:t>
            </a:r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en-US" altLang="ko-KR" sz="1100" b="1" i="1" dirty="0" smtClean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마우스 오른쪽</a:t>
            </a:r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*</a:t>
            </a:r>
          </a:p>
          <a:p>
            <a:r>
              <a:rPr 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‘</a:t>
            </a:r>
            <a:r>
              <a:rPr lang="ko-KR" altLang="en-US" sz="1100" b="1" i="1" dirty="0" smtClean="0">
                <a:solidFill>
                  <a:srgbClr val="C00000"/>
                </a:solidFill>
                <a:sym typeface="Wingdings" pitchFamily="2" charset="2"/>
              </a:rPr>
              <a:t>워드패드</a:t>
            </a:r>
            <a:r>
              <a:rPr lang="en-US" altLang="ko-KR" sz="1100" b="1" i="1" dirty="0" smtClean="0">
                <a:solidFill>
                  <a:srgbClr val="C00000"/>
                </a:solidFill>
                <a:sym typeface="Wingdings" pitchFamily="2" charset="2"/>
              </a:rPr>
              <a:t>’ </a:t>
            </a:r>
            <a:r>
              <a:rPr lang="ko-KR" altLang="en-US" sz="1100" b="1" i="1" dirty="0" err="1" smtClean="0">
                <a:solidFill>
                  <a:srgbClr val="C00000"/>
                </a:solidFill>
                <a:sym typeface="Wingdings" pitchFamily="2" charset="2"/>
              </a:rPr>
              <a:t>로열기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cxnSp>
        <p:nvCxnSpPr>
          <p:cNvPr id="4" name="꺾인 연결선 3"/>
          <p:cNvCxnSpPr>
            <a:endCxn id="3" idx="1"/>
          </p:cNvCxnSpPr>
          <p:nvPr/>
        </p:nvCxnSpPr>
        <p:spPr>
          <a:xfrm rot="16200000" flipH="1">
            <a:off x="1223444" y="3299641"/>
            <a:ext cx="1990194" cy="448743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45977" y="287070"/>
            <a:ext cx="64235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 smtClean="0"/>
              <a:t>이클립스를</a:t>
            </a:r>
            <a:r>
              <a:rPr lang="ko-KR" altLang="en-US" sz="1100" dirty="0" smtClean="0"/>
              <a:t> 사용하면</a:t>
            </a:r>
            <a:r>
              <a:rPr lang="en-US" altLang="ko-KR" sz="1100" dirty="0"/>
              <a:t> </a:t>
            </a:r>
            <a:r>
              <a:rPr lang="en-US" sz="1100" dirty="0" smtClean="0"/>
              <a:t>C</a:t>
            </a:r>
            <a:r>
              <a:rPr lang="en-US" sz="1100" dirty="0" smtClean="0"/>
              <a:t>MD</a:t>
            </a:r>
            <a:r>
              <a:rPr lang="ko-KR" altLang="en-US" sz="1100" dirty="0" smtClean="0"/>
              <a:t>에서 매번 컴파일 하는 번거로움을 줄여준다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압축 푼 후 </a:t>
            </a:r>
            <a:r>
              <a:rPr lang="ko-KR" altLang="en-US" sz="1100" dirty="0" err="1" smtClean="0"/>
              <a:t>이클립스를</a:t>
            </a:r>
            <a:r>
              <a:rPr lang="ko-KR" altLang="en-US" sz="1100" dirty="0" smtClean="0"/>
              <a:t> 실행하기 전에 설정 창에 가서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에서 할당하는 </a:t>
            </a:r>
            <a:r>
              <a:rPr lang="ko-KR" altLang="en-US" sz="1100" b="1" dirty="0" smtClean="0"/>
              <a:t>메모리 사이즈를 크게 늘려준다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92369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772" y="87767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smtClean="0"/>
              <a:t>환경설정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901" y="1212717"/>
            <a:ext cx="8308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 smtClean="0"/>
              <a:t>encoding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-76619" y="262814"/>
            <a:ext cx="146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/>
              <a:t>Eclipse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3" y="981808"/>
            <a:ext cx="4838595" cy="230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5977" y="664297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1) </a:t>
            </a:r>
            <a:r>
              <a:rPr lang="ko-KR" altLang="en-US" sz="1100" b="1" dirty="0" smtClean="0"/>
              <a:t>파일 실행</a:t>
            </a:r>
            <a:endParaRPr lang="en-US" sz="11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28553" y="2052536"/>
            <a:ext cx="6452409" cy="4017524"/>
          </a:xfrm>
          <a:prstGeom prst="roundRect">
            <a:avLst>
              <a:gd name="adj" fmla="val 9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0" dirty="0" smtClean="0"/>
              <a:t>404</a:t>
            </a:r>
          </a:p>
          <a:p>
            <a:r>
              <a:rPr lang="ko-KR" altLang="en-US" sz="3200" dirty="0" err="1" smtClean="0"/>
              <a:t>ㅜㅜ</a:t>
            </a:r>
            <a:r>
              <a:rPr lang="ko-KR" altLang="en-US" sz="3200" dirty="0" smtClean="0"/>
              <a:t> 먹통입니다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ko-KR" altLang="en-US" sz="3200" dirty="0" smtClean="0"/>
              <a:t>맥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페펄럭스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윈도우 </a:t>
            </a:r>
            <a:r>
              <a:rPr lang="en-US" altLang="ko-KR" sz="3200" dirty="0" smtClean="0"/>
              <a:t>10</a:t>
            </a:r>
            <a:endParaRPr lang="ko-KR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5977" y="287070"/>
            <a:ext cx="277672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 smtClean="0"/>
              <a:t>이클립스를</a:t>
            </a:r>
            <a:r>
              <a:rPr lang="ko-KR" altLang="en-US" sz="1100" dirty="0" smtClean="0"/>
              <a:t> 실행하면</a:t>
            </a:r>
            <a:r>
              <a:rPr lang="en-US" altLang="ko-KR" sz="1100" dirty="0" smtClean="0"/>
              <a:t>…. </a:t>
            </a:r>
            <a:r>
              <a:rPr lang="ko-KR" altLang="en-US" sz="1100" dirty="0" smtClean="0"/>
              <a:t>실행이 안됩니다</a:t>
            </a:r>
            <a:r>
              <a:rPr lang="en-US" altLang="ko-KR" sz="1100" dirty="0" smtClean="0"/>
              <a:t>…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26154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946" y="26281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/>
              <a:t>Oracle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flipH="1">
            <a:off x="1385769" y="340790"/>
            <a:ext cx="45719" cy="1140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2383" y="877675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4854" y="121271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350" dirty="0" smtClean="0"/>
              <a:t>설치</a:t>
            </a:r>
            <a:endParaRPr lang="en-US" sz="13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2"/>
          <a:stretch/>
        </p:blipFill>
        <p:spPr>
          <a:xfrm>
            <a:off x="1815703" y="671207"/>
            <a:ext cx="4658365" cy="2583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90" y="2204120"/>
            <a:ext cx="2947710" cy="224333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8" y="2204120"/>
            <a:ext cx="2947710" cy="224333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225450"/>
            <a:ext cx="4813300" cy="2437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45618" y="3597946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C00000"/>
                </a:solidFill>
                <a:sym typeface="Wingdings"/>
              </a:rPr>
              <a:t></a:t>
            </a:r>
            <a:r>
              <a:rPr lang="ko-KR" altLang="en-US" sz="1100" b="1" dirty="0" smtClean="0">
                <a:solidFill>
                  <a:srgbClr val="C00000"/>
                </a:solidFill>
                <a:sym typeface="Wingdings"/>
              </a:rPr>
              <a:t> 경로설정</a:t>
            </a:r>
            <a:r>
              <a:rPr lang="en-US" sz="1100" b="1" dirty="0" smtClean="0">
                <a:solidFill>
                  <a:srgbClr val="C00000"/>
                </a:solidFill>
                <a:sym typeface="Wingdings"/>
              </a:rPr>
              <a:t> </a:t>
            </a:r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0" b="34045"/>
          <a:stretch/>
        </p:blipFill>
        <p:spPr>
          <a:xfrm>
            <a:off x="2040861" y="987190"/>
            <a:ext cx="4433207" cy="203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45977" y="333534"/>
            <a:ext cx="4296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1) </a:t>
            </a:r>
            <a:r>
              <a:rPr lang="ko-KR" altLang="en-US" sz="1100" b="1" dirty="0"/>
              <a:t>나도 다른 </a:t>
            </a:r>
            <a:r>
              <a:rPr lang="en-US" altLang="ko-KR" sz="1100" b="1" dirty="0" err="1" smtClean="0"/>
              <a:t>ip</a:t>
            </a:r>
            <a:r>
              <a:rPr lang="ko-KR" altLang="en-US" sz="1100" b="1" dirty="0" smtClean="0"/>
              <a:t> </a:t>
            </a:r>
            <a:r>
              <a:rPr lang="ko-KR" altLang="en-US" sz="1100" b="1" dirty="0"/>
              <a:t>접속 가능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다른 사람도 </a:t>
            </a:r>
            <a:r>
              <a:rPr lang="ko-KR" altLang="en-US" sz="1100" b="1" dirty="0" smtClean="0"/>
              <a:t>내 </a:t>
            </a:r>
            <a:r>
              <a:rPr lang="en-US" altLang="ko-KR" sz="1100" b="1" dirty="0" err="1" smtClean="0"/>
              <a:t>ip</a:t>
            </a:r>
            <a:r>
              <a:rPr lang="ko-KR" altLang="en-US" sz="1100" b="1" dirty="0" smtClean="0"/>
              <a:t>접속 </a:t>
            </a:r>
            <a:r>
              <a:rPr lang="ko-KR" altLang="en-US" sz="1100" b="1" dirty="0" smtClean="0"/>
              <a:t>가능한 환경 만들기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5977" y="1466893"/>
            <a:ext cx="6128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//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설치 과정에 나오는 버튼은 </a:t>
            </a:r>
            <a:r>
              <a:rPr lang="en-US" altLang="ko-KR" sz="1050" dirty="0" smtClean="0">
                <a:solidFill>
                  <a:schemeClr val="accent6"/>
                </a:solidFill>
              </a:rPr>
              <a:t>next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다음 </a:t>
            </a:r>
            <a:r>
              <a:rPr lang="en-US" altLang="ko-KR" sz="1050" dirty="0" smtClean="0">
                <a:solidFill>
                  <a:schemeClr val="accent6"/>
                </a:solidFill>
              </a:rPr>
              <a:t>ok </a:t>
            </a:r>
            <a:r>
              <a:rPr lang="ko-KR" altLang="en-US" sz="1050" dirty="0" smtClean="0">
                <a:solidFill>
                  <a:schemeClr val="accent6"/>
                </a:solidFill>
              </a:rPr>
              <a:t>등 일반적인 흐름을 따르되 </a:t>
            </a:r>
            <a:r>
              <a:rPr lang="ko-KR" altLang="en-US" sz="1050" b="1" u="sng" dirty="0" smtClean="0">
                <a:solidFill>
                  <a:schemeClr val="accent6"/>
                </a:solidFill>
              </a:rPr>
              <a:t>경로</a:t>
            </a:r>
            <a:r>
              <a:rPr lang="ko-KR" altLang="en-US" sz="1050" dirty="0">
                <a:solidFill>
                  <a:schemeClr val="accent6"/>
                </a:solidFill>
              </a:rPr>
              <a:t> </a:t>
            </a:r>
            <a:r>
              <a:rPr lang="ko-KR" altLang="en-US" sz="1050" dirty="0" smtClean="0">
                <a:solidFill>
                  <a:schemeClr val="accent6"/>
                </a:solidFill>
              </a:rPr>
              <a:t>설정은 꼭 다시 확인합니다</a:t>
            </a:r>
            <a:endParaRPr lang="en-US" sz="1050" b="1" u="sng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174" y="2283075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  <a:sym typeface="Wingdings"/>
              </a:rPr>
              <a:t> 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5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522</Words>
  <Application>Microsoft Office PowerPoint</Application>
  <PresentationFormat>화면 슬라이드 쇼(4:3)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AutoBVT</cp:lastModifiedBy>
  <cp:revision>176</cp:revision>
  <dcterms:created xsi:type="dcterms:W3CDTF">2018-05-31T12:26:32Z</dcterms:created>
  <dcterms:modified xsi:type="dcterms:W3CDTF">2018-06-01T03:44:52Z</dcterms:modified>
</cp:coreProperties>
</file>